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 id="267" r:id="rId10"/>
    <p:sldId id="264" r:id="rId11"/>
    <p:sldId id="265" r:id="rId12"/>
    <p:sldId id="266"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p:scale>
          <a:sx n="95" d="100"/>
          <a:sy n="95" d="100"/>
        </p:scale>
        <p:origin x="-13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C8DB79-E018-41C2-B32A-648BCD66BA5C}" type="datetimeFigureOut">
              <a:rPr lang="en-US" smtClean="0"/>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CC8C0-5DDE-4274-AB18-7415CABF8E30}" type="slidenum">
              <a:rPr lang="en-US" smtClean="0"/>
              <a:t>‹#›</a:t>
            </a:fld>
            <a:endParaRPr lang="en-US"/>
          </a:p>
        </p:txBody>
      </p:sp>
    </p:spTree>
    <p:extLst>
      <p:ext uri="{BB962C8B-B14F-4D97-AF65-F5344CB8AC3E}">
        <p14:creationId xmlns:p14="http://schemas.microsoft.com/office/powerpoint/2010/main" val="3603413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C8DB79-E018-41C2-B32A-648BCD66BA5C}" type="datetimeFigureOut">
              <a:rPr lang="en-US" smtClean="0"/>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CC8C0-5DDE-4274-AB18-7415CABF8E30}" type="slidenum">
              <a:rPr lang="en-US" smtClean="0"/>
              <a:t>‹#›</a:t>
            </a:fld>
            <a:endParaRPr lang="en-US"/>
          </a:p>
        </p:txBody>
      </p:sp>
    </p:spTree>
    <p:extLst>
      <p:ext uri="{BB962C8B-B14F-4D97-AF65-F5344CB8AC3E}">
        <p14:creationId xmlns:p14="http://schemas.microsoft.com/office/powerpoint/2010/main" val="2644693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C8DB79-E018-41C2-B32A-648BCD66BA5C}" type="datetimeFigureOut">
              <a:rPr lang="en-US" smtClean="0"/>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CC8C0-5DDE-4274-AB18-7415CABF8E30}" type="slidenum">
              <a:rPr lang="en-US" smtClean="0"/>
              <a:t>‹#›</a:t>
            </a:fld>
            <a:endParaRPr lang="en-US"/>
          </a:p>
        </p:txBody>
      </p:sp>
    </p:spTree>
    <p:extLst>
      <p:ext uri="{BB962C8B-B14F-4D97-AF65-F5344CB8AC3E}">
        <p14:creationId xmlns:p14="http://schemas.microsoft.com/office/powerpoint/2010/main" val="18315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C8DB79-E018-41C2-B32A-648BCD66BA5C}" type="datetimeFigureOut">
              <a:rPr lang="en-US" smtClean="0"/>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CC8C0-5DDE-4274-AB18-7415CABF8E30}" type="slidenum">
              <a:rPr lang="en-US" smtClean="0"/>
              <a:t>‹#›</a:t>
            </a:fld>
            <a:endParaRPr lang="en-US"/>
          </a:p>
        </p:txBody>
      </p:sp>
    </p:spTree>
    <p:extLst>
      <p:ext uri="{BB962C8B-B14F-4D97-AF65-F5344CB8AC3E}">
        <p14:creationId xmlns:p14="http://schemas.microsoft.com/office/powerpoint/2010/main" val="4097297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C8DB79-E018-41C2-B32A-648BCD66BA5C}" type="datetimeFigureOut">
              <a:rPr lang="en-US" smtClean="0"/>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CC8C0-5DDE-4274-AB18-7415CABF8E30}" type="slidenum">
              <a:rPr lang="en-US" smtClean="0"/>
              <a:t>‹#›</a:t>
            </a:fld>
            <a:endParaRPr lang="en-US"/>
          </a:p>
        </p:txBody>
      </p:sp>
    </p:spTree>
    <p:extLst>
      <p:ext uri="{BB962C8B-B14F-4D97-AF65-F5344CB8AC3E}">
        <p14:creationId xmlns:p14="http://schemas.microsoft.com/office/powerpoint/2010/main" val="1879865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C8DB79-E018-41C2-B32A-648BCD66BA5C}" type="datetimeFigureOut">
              <a:rPr lang="en-US" smtClean="0"/>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CC8C0-5DDE-4274-AB18-7415CABF8E30}" type="slidenum">
              <a:rPr lang="en-US" smtClean="0"/>
              <a:t>‹#›</a:t>
            </a:fld>
            <a:endParaRPr lang="en-US"/>
          </a:p>
        </p:txBody>
      </p:sp>
    </p:spTree>
    <p:extLst>
      <p:ext uri="{BB962C8B-B14F-4D97-AF65-F5344CB8AC3E}">
        <p14:creationId xmlns:p14="http://schemas.microsoft.com/office/powerpoint/2010/main" val="65953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C8DB79-E018-41C2-B32A-648BCD66BA5C}" type="datetimeFigureOut">
              <a:rPr lang="en-US" smtClean="0"/>
              <a:t>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6CC8C0-5DDE-4274-AB18-7415CABF8E30}" type="slidenum">
              <a:rPr lang="en-US" smtClean="0"/>
              <a:t>‹#›</a:t>
            </a:fld>
            <a:endParaRPr lang="en-US"/>
          </a:p>
        </p:txBody>
      </p:sp>
    </p:spTree>
    <p:extLst>
      <p:ext uri="{BB962C8B-B14F-4D97-AF65-F5344CB8AC3E}">
        <p14:creationId xmlns:p14="http://schemas.microsoft.com/office/powerpoint/2010/main" val="2392536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C8DB79-E018-41C2-B32A-648BCD66BA5C}" type="datetimeFigureOut">
              <a:rPr lang="en-US" smtClean="0"/>
              <a:t>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CC8C0-5DDE-4274-AB18-7415CABF8E30}" type="slidenum">
              <a:rPr lang="en-US" smtClean="0"/>
              <a:t>‹#›</a:t>
            </a:fld>
            <a:endParaRPr lang="en-US"/>
          </a:p>
        </p:txBody>
      </p:sp>
    </p:spTree>
    <p:extLst>
      <p:ext uri="{BB962C8B-B14F-4D97-AF65-F5344CB8AC3E}">
        <p14:creationId xmlns:p14="http://schemas.microsoft.com/office/powerpoint/2010/main" val="1558105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C8DB79-E018-41C2-B32A-648BCD66BA5C}" type="datetimeFigureOut">
              <a:rPr lang="en-US" smtClean="0"/>
              <a:t>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6CC8C0-5DDE-4274-AB18-7415CABF8E30}" type="slidenum">
              <a:rPr lang="en-US" smtClean="0"/>
              <a:t>‹#›</a:t>
            </a:fld>
            <a:endParaRPr lang="en-US"/>
          </a:p>
        </p:txBody>
      </p:sp>
    </p:spTree>
    <p:extLst>
      <p:ext uri="{BB962C8B-B14F-4D97-AF65-F5344CB8AC3E}">
        <p14:creationId xmlns:p14="http://schemas.microsoft.com/office/powerpoint/2010/main" val="282457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C8DB79-E018-41C2-B32A-648BCD66BA5C}" type="datetimeFigureOut">
              <a:rPr lang="en-US" smtClean="0"/>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CC8C0-5DDE-4274-AB18-7415CABF8E30}" type="slidenum">
              <a:rPr lang="en-US" smtClean="0"/>
              <a:t>‹#›</a:t>
            </a:fld>
            <a:endParaRPr lang="en-US"/>
          </a:p>
        </p:txBody>
      </p:sp>
    </p:spTree>
    <p:extLst>
      <p:ext uri="{BB962C8B-B14F-4D97-AF65-F5344CB8AC3E}">
        <p14:creationId xmlns:p14="http://schemas.microsoft.com/office/powerpoint/2010/main" val="2239175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C8DB79-E018-41C2-B32A-648BCD66BA5C}" type="datetimeFigureOut">
              <a:rPr lang="en-US" smtClean="0"/>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CC8C0-5DDE-4274-AB18-7415CABF8E30}" type="slidenum">
              <a:rPr lang="en-US" smtClean="0"/>
              <a:t>‹#›</a:t>
            </a:fld>
            <a:endParaRPr lang="en-US"/>
          </a:p>
        </p:txBody>
      </p:sp>
    </p:spTree>
    <p:extLst>
      <p:ext uri="{BB962C8B-B14F-4D97-AF65-F5344CB8AC3E}">
        <p14:creationId xmlns:p14="http://schemas.microsoft.com/office/powerpoint/2010/main" val="3237690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C8DB79-E018-41C2-B32A-648BCD66BA5C}" type="datetimeFigureOut">
              <a:rPr lang="en-US" smtClean="0"/>
              <a:t>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6CC8C0-5DDE-4274-AB18-7415CABF8E30}" type="slidenum">
              <a:rPr lang="en-US" smtClean="0"/>
              <a:t>‹#›</a:t>
            </a:fld>
            <a:endParaRPr lang="en-US"/>
          </a:p>
        </p:txBody>
      </p:sp>
    </p:spTree>
    <p:extLst>
      <p:ext uri="{BB962C8B-B14F-4D97-AF65-F5344CB8AC3E}">
        <p14:creationId xmlns:p14="http://schemas.microsoft.com/office/powerpoint/2010/main" val="3968754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 y="228600"/>
            <a:ext cx="11493500" cy="6451600"/>
          </a:xfrm>
        </p:spPr>
        <p:txBody>
          <a:bodyPr>
            <a:normAutofit/>
          </a:bodyPr>
          <a:lstStyle/>
          <a:p>
            <a:r>
              <a:rPr lang="en-US" sz="8000" b="1" dirty="0">
                <a:latin typeface="Times New Roman" panose="02020603050405020304" pitchFamily="18" charset="0"/>
                <a:cs typeface="Times New Roman" panose="02020603050405020304" pitchFamily="18" charset="0"/>
              </a:rPr>
              <a:t>Life The Way Christ </a:t>
            </a:r>
            <a:r>
              <a:rPr lang="en-US" sz="8000" b="1" dirty="0" smtClean="0">
                <a:latin typeface="Times New Roman" panose="02020603050405020304" pitchFamily="18" charset="0"/>
                <a:cs typeface="Times New Roman" panose="02020603050405020304" pitchFamily="18" charset="0"/>
              </a:rPr>
              <a:t>Intended</a:t>
            </a:r>
            <a:br>
              <a:rPr lang="en-US" sz="8000" b="1" dirty="0" smtClean="0">
                <a:latin typeface="Times New Roman" panose="02020603050405020304" pitchFamily="18" charset="0"/>
                <a:cs typeface="Times New Roman" panose="02020603050405020304" pitchFamily="18" charset="0"/>
              </a:rPr>
            </a:br>
            <a:r>
              <a:rPr lang="en-US" sz="8000" b="1" dirty="0">
                <a:latin typeface="Times New Roman" panose="02020603050405020304" pitchFamily="18" charset="0"/>
                <a:cs typeface="Times New Roman" panose="02020603050405020304" pitchFamily="18" charset="0"/>
              </a:rPr>
              <a:t/>
            </a:r>
            <a:br>
              <a:rPr lang="en-US" sz="8000" b="1" dirty="0">
                <a:latin typeface="Times New Roman" panose="02020603050405020304" pitchFamily="18" charset="0"/>
                <a:cs typeface="Times New Roman" panose="02020603050405020304" pitchFamily="18" charset="0"/>
              </a:rPr>
            </a:br>
            <a:r>
              <a:rPr lang="en-US" sz="6600" b="1" i="1" dirty="0" smtClean="0">
                <a:latin typeface="Times New Roman" panose="02020603050405020304" pitchFamily="18" charset="0"/>
                <a:cs typeface="Times New Roman" panose="02020603050405020304" pitchFamily="18" charset="0"/>
              </a:rPr>
              <a:t>Selected </a:t>
            </a:r>
            <a:r>
              <a:rPr lang="en-US" sz="6600" b="1" i="1" dirty="0">
                <a:latin typeface="Times New Roman" panose="02020603050405020304" pitchFamily="18" charset="0"/>
                <a:cs typeface="Times New Roman" panose="02020603050405020304" pitchFamily="18" charset="0"/>
              </a:rPr>
              <a:t>Scriptures</a:t>
            </a:r>
            <a:br>
              <a:rPr lang="en-US" sz="6600" b="1" i="1" dirty="0">
                <a:latin typeface="Times New Roman" panose="02020603050405020304" pitchFamily="18" charset="0"/>
                <a:cs typeface="Times New Roman" panose="02020603050405020304" pitchFamily="18" charset="0"/>
              </a:rPr>
            </a:br>
            <a:endParaRPr lang="en-US" sz="6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07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7400" y="377824"/>
            <a:ext cx="10515600" cy="6238875"/>
          </a:xfrm>
        </p:spPr>
        <p:txBody>
          <a:bodyPr/>
          <a:lstStyle/>
          <a:p>
            <a:pPr marL="0" indent="0">
              <a:buNone/>
            </a:pPr>
            <a:endParaRPr lang="en-US" dirty="0" smtClean="0"/>
          </a:p>
          <a:p>
            <a:pPr marL="0" indent="0">
              <a:buNone/>
            </a:pPr>
            <a:r>
              <a:rPr lang="en-US" sz="4400" dirty="0" smtClean="0"/>
              <a:t>4</a:t>
            </a:r>
            <a:r>
              <a:rPr lang="en-US" sz="4400" b="1" dirty="0" smtClean="0"/>
              <a:t>) The </a:t>
            </a:r>
            <a:r>
              <a:rPr lang="en-US" sz="4400" b="1" dirty="0"/>
              <a:t>Abundant Life Is A Spirit Filled Life:</a:t>
            </a:r>
          </a:p>
          <a:p>
            <a:pPr marL="0" indent="0">
              <a:buNone/>
            </a:pPr>
            <a:endParaRPr lang="en-US" i="1" dirty="0" smtClean="0"/>
          </a:p>
          <a:p>
            <a:pPr marL="0" indent="0">
              <a:buNone/>
            </a:pPr>
            <a:endParaRPr lang="en-US" i="1" dirty="0"/>
          </a:p>
          <a:p>
            <a:pPr marL="0" indent="0">
              <a:buNone/>
            </a:pPr>
            <a:r>
              <a:rPr lang="en-US" i="1" dirty="0" smtClean="0"/>
              <a:t>Ephesians </a:t>
            </a:r>
            <a:r>
              <a:rPr lang="en-US" i="1" dirty="0"/>
              <a:t>5:18-21; “And do not be drunk with wine, in which is </a:t>
            </a:r>
            <a:r>
              <a:rPr lang="en-US" i="1" dirty="0" smtClean="0"/>
              <a:t>           dissipation</a:t>
            </a:r>
            <a:r>
              <a:rPr lang="en-US" i="1" dirty="0"/>
              <a:t>; but be filled with the Spirit, speaking to one another in psalms and hymns and spiritual songs, singing and making melody in your heart to the Lord, giving thanks always for all things to God the Father in the name of our Lord Jesus Christ, submitting to one another in the fear of God.”</a:t>
            </a:r>
          </a:p>
          <a:p>
            <a:endParaRPr lang="en-US" dirty="0"/>
          </a:p>
        </p:txBody>
      </p:sp>
    </p:spTree>
    <p:extLst>
      <p:ext uri="{BB962C8B-B14F-4D97-AF65-F5344CB8AC3E}">
        <p14:creationId xmlns:p14="http://schemas.microsoft.com/office/powerpoint/2010/main" val="958767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	To make us more </a:t>
            </a:r>
            <a:r>
              <a:rPr lang="en-US" dirty="0" smtClean="0"/>
              <a:t>like </a:t>
            </a:r>
            <a:r>
              <a:rPr lang="en-US" dirty="0"/>
              <a:t>Christ</a:t>
            </a:r>
          </a:p>
          <a:p>
            <a:pPr marL="0" indent="0">
              <a:buNone/>
            </a:pPr>
            <a:r>
              <a:rPr lang="en-US" dirty="0"/>
              <a:t>•	To lead us into a life of peace: Romans 8:6</a:t>
            </a:r>
          </a:p>
          <a:p>
            <a:pPr marL="0" indent="0">
              <a:buNone/>
            </a:pPr>
            <a:r>
              <a:rPr lang="en-US" dirty="0"/>
              <a:t>•	To lead into a life that is absent of fear and </a:t>
            </a:r>
            <a:r>
              <a:rPr lang="en-US" dirty="0" smtClean="0"/>
              <a:t>draw us closer </a:t>
            </a:r>
            <a:r>
              <a:rPr lang="en-US" dirty="0"/>
              <a:t>to </a:t>
            </a:r>
            <a:r>
              <a:rPr lang="en-US" dirty="0" smtClean="0"/>
              <a:t>   	God</a:t>
            </a:r>
            <a:r>
              <a:rPr lang="en-US" dirty="0"/>
              <a:t>: </a:t>
            </a:r>
            <a:r>
              <a:rPr lang="en-US" dirty="0" smtClean="0"/>
              <a:t>    Romans </a:t>
            </a:r>
            <a:r>
              <a:rPr lang="en-US" dirty="0"/>
              <a:t>8:15</a:t>
            </a:r>
          </a:p>
          <a:p>
            <a:pPr marL="0" indent="0">
              <a:buNone/>
            </a:pPr>
            <a:r>
              <a:rPr lang="en-US" dirty="0"/>
              <a:t>•	To lead us into a life of inner assurance…doubt gone: Romans </a:t>
            </a:r>
            <a:r>
              <a:rPr lang="en-US" dirty="0" smtClean="0"/>
              <a:t>	8:16-17</a:t>
            </a:r>
            <a:endParaRPr lang="en-US" dirty="0"/>
          </a:p>
          <a:p>
            <a:pPr marL="0" indent="0">
              <a:buNone/>
            </a:pPr>
            <a:r>
              <a:rPr lang="en-US" dirty="0"/>
              <a:t>•	To lead us into a life of inner awareness that “all things are </a:t>
            </a:r>
            <a:r>
              <a:rPr lang="en-US" dirty="0" smtClean="0"/>
              <a:t>	working </a:t>
            </a:r>
            <a:r>
              <a:rPr lang="en-US" dirty="0"/>
              <a:t>together for good and God’s </a:t>
            </a:r>
            <a:r>
              <a:rPr lang="en-US" dirty="0" smtClean="0"/>
              <a:t>glory”: </a:t>
            </a:r>
            <a:r>
              <a:rPr lang="en-US" dirty="0"/>
              <a:t>Romans 8:28</a:t>
            </a:r>
          </a:p>
          <a:p>
            <a:pPr marL="514350" indent="-514350">
              <a:buAutoNum type="arabicParenR" startAt="5"/>
            </a:pPr>
            <a:endParaRPr lang="en-US" dirty="0" smtClean="0"/>
          </a:p>
          <a:p>
            <a:endParaRPr lang="en-US" dirty="0" smtClean="0"/>
          </a:p>
          <a:p>
            <a:endParaRPr lang="en-US" dirty="0"/>
          </a:p>
        </p:txBody>
      </p:sp>
    </p:spTree>
    <p:extLst>
      <p:ext uri="{BB962C8B-B14F-4D97-AF65-F5344CB8AC3E}">
        <p14:creationId xmlns:p14="http://schemas.microsoft.com/office/powerpoint/2010/main" val="2857725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3100" y="1127125"/>
            <a:ext cx="10515600" cy="4351338"/>
          </a:xfrm>
        </p:spPr>
        <p:txBody>
          <a:bodyPr/>
          <a:lstStyle/>
          <a:p>
            <a:pPr marL="0" indent="0">
              <a:buNone/>
            </a:pPr>
            <a:r>
              <a:rPr lang="en-US" sz="4400" dirty="0" smtClean="0"/>
              <a:t>5) The </a:t>
            </a:r>
            <a:r>
              <a:rPr lang="en-US" sz="4400" dirty="0"/>
              <a:t>Abundant Life is The Life Anchored In The Certain Hope of </a:t>
            </a:r>
            <a:r>
              <a:rPr lang="en-US" sz="4400" dirty="0" smtClean="0"/>
              <a:t>Christ’s </a:t>
            </a:r>
            <a:r>
              <a:rPr lang="en-US" sz="4400" dirty="0"/>
              <a:t>Return:</a:t>
            </a:r>
          </a:p>
          <a:p>
            <a:pPr marL="0" indent="0">
              <a:buNone/>
            </a:pPr>
            <a:endParaRPr lang="en-US" sz="4400" dirty="0" smtClean="0"/>
          </a:p>
          <a:p>
            <a:pPr marL="0" indent="0">
              <a:buNone/>
            </a:pPr>
            <a:endParaRPr lang="en-US" dirty="0"/>
          </a:p>
          <a:p>
            <a:pPr marL="0" indent="0">
              <a:buNone/>
            </a:pPr>
            <a:r>
              <a:rPr lang="en-US" sz="3200" i="1" dirty="0" smtClean="0"/>
              <a:t>Romans </a:t>
            </a:r>
            <a:r>
              <a:rPr lang="en-US" sz="3200" i="1" dirty="0"/>
              <a:t>15:13; “Now may the God of hope fill you with all joy and peace in believing, that you may abound in hope by the power of the Holy Spirit.”</a:t>
            </a:r>
          </a:p>
          <a:p>
            <a:pPr marL="514350" indent="-514350">
              <a:buAutoNum type="arabicParenR" startAt="6"/>
            </a:pPr>
            <a:endParaRPr lang="en-US" sz="3200" dirty="0" smtClean="0"/>
          </a:p>
          <a:p>
            <a:endParaRPr lang="en-US" dirty="0" smtClean="0"/>
          </a:p>
          <a:p>
            <a:endParaRPr lang="en-US" dirty="0"/>
          </a:p>
        </p:txBody>
      </p:sp>
    </p:spTree>
    <p:extLst>
      <p:ext uri="{BB962C8B-B14F-4D97-AF65-F5344CB8AC3E}">
        <p14:creationId xmlns:p14="http://schemas.microsoft.com/office/powerpoint/2010/main" val="2478884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6600" y="1241425"/>
            <a:ext cx="10515600" cy="4351338"/>
          </a:xfrm>
        </p:spPr>
        <p:txBody>
          <a:bodyPr/>
          <a:lstStyle/>
          <a:p>
            <a:r>
              <a:rPr lang="en-US" sz="4800" dirty="0"/>
              <a:t>What The Abundant Life Isn’t:</a:t>
            </a:r>
          </a:p>
          <a:p>
            <a:pPr marL="0" indent="0">
              <a:buNone/>
            </a:pPr>
            <a:endParaRPr lang="en-US" dirty="0" smtClean="0"/>
          </a:p>
          <a:p>
            <a:endParaRPr lang="en-US" dirty="0"/>
          </a:p>
          <a:p>
            <a:r>
              <a:rPr lang="en-US" i="1" dirty="0" smtClean="0"/>
              <a:t>“</a:t>
            </a:r>
            <a:r>
              <a:rPr lang="en-US" i="1" dirty="0"/>
              <a:t>Then He said to them, “Beware, and be on your guard against every form of greed; for not even when one has an abundance does his life consist of his possessions.” (Luke 12:15)</a:t>
            </a:r>
          </a:p>
          <a:p>
            <a:endParaRPr lang="en-US" dirty="0"/>
          </a:p>
        </p:txBody>
      </p:sp>
    </p:spTree>
    <p:extLst>
      <p:ext uri="{BB962C8B-B14F-4D97-AF65-F5344CB8AC3E}">
        <p14:creationId xmlns:p14="http://schemas.microsoft.com/office/powerpoint/2010/main" val="859458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23900"/>
            <a:ext cx="10960100" cy="5892800"/>
          </a:xfrm>
        </p:spPr>
        <p:txBody>
          <a:bodyPr>
            <a:normAutofit/>
          </a:bodyPr>
          <a:lstStyle/>
          <a:p>
            <a:pPr marL="0" indent="0" algn="ctr">
              <a:buNone/>
            </a:pPr>
            <a:r>
              <a:rPr lang="en-US" sz="4400" dirty="0"/>
              <a:t>How To Put This Life Into Practice: </a:t>
            </a:r>
            <a:endParaRPr lang="en-US" sz="4400" dirty="0" smtClean="0"/>
          </a:p>
          <a:p>
            <a:pPr algn="ctr"/>
            <a:endParaRPr lang="en-US" sz="4000" dirty="0"/>
          </a:p>
          <a:p>
            <a:pPr algn="ctr"/>
            <a:endParaRPr lang="en-US" dirty="0"/>
          </a:p>
          <a:p>
            <a:pPr marL="0" indent="0">
              <a:buNone/>
            </a:pPr>
            <a:r>
              <a:rPr lang="en-US" sz="3200" dirty="0"/>
              <a:t>1)	Soar: </a:t>
            </a:r>
          </a:p>
          <a:p>
            <a:endParaRPr lang="en-US" sz="3200" dirty="0"/>
          </a:p>
          <a:p>
            <a:pPr marL="0" indent="0">
              <a:buNone/>
            </a:pPr>
            <a:r>
              <a:rPr lang="en-US" sz="3200" dirty="0"/>
              <a:t>2)	Ignore: </a:t>
            </a:r>
          </a:p>
          <a:p>
            <a:endParaRPr lang="en-US" sz="3200" dirty="0"/>
          </a:p>
          <a:p>
            <a:pPr marL="0" indent="0">
              <a:buNone/>
            </a:pPr>
            <a:r>
              <a:rPr lang="en-US" sz="3200" dirty="0" smtClean="0"/>
              <a:t>3)        Risk</a:t>
            </a:r>
            <a:r>
              <a:rPr lang="en-US" sz="3200" dirty="0"/>
              <a:t>: </a:t>
            </a:r>
          </a:p>
          <a:p>
            <a:endParaRPr lang="en-US" sz="3200" dirty="0"/>
          </a:p>
          <a:p>
            <a:pPr marL="0" indent="0">
              <a:buNone/>
            </a:pPr>
            <a:r>
              <a:rPr lang="en-US" sz="3200" dirty="0"/>
              <a:t>4)	Release: </a:t>
            </a:r>
          </a:p>
          <a:p>
            <a:endParaRPr lang="en-US" dirty="0"/>
          </a:p>
        </p:txBody>
      </p:sp>
    </p:spTree>
    <p:extLst>
      <p:ext uri="{BB962C8B-B14F-4D97-AF65-F5344CB8AC3E}">
        <p14:creationId xmlns:p14="http://schemas.microsoft.com/office/powerpoint/2010/main" val="1852225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3100" y="520700"/>
            <a:ext cx="10680700" cy="5656263"/>
          </a:xfrm>
        </p:spPr>
        <p:txBody>
          <a:bodyPr>
            <a:normAutofit lnSpcReduction="10000"/>
          </a:bodyPr>
          <a:lstStyle/>
          <a:p>
            <a:pPr marL="0" indent="0">
              <a:buNone/>
            </a:pPr>
            <a:endParaRPr lang="en-US" sz="4000" dirty="0" smtClean="0"/>
          </a:p>
          <a:p>
            <a:pPr marL="0" indent="0">
              <a:buNone/>
            </a:pPr>
            <a:r>
              <a:rPr lang="en-US" sz="4000" i="1" dirty="0" smtClean="0"/>
              <a:t>“</a:t>
            </a:r>
            <a:r>
              <a:rPr lang="en-US" sz="4000" i="1" dirty="0"/>
              <a:t>I come that you may have life, and have it abundantly.” (John 10:10)</a:t>
            </a:r>
          </a:p>
          <a:p>
            <a:pPr marL="0" indent="0">
              <a:buNone/>
            </a:pPr>
            <a:endParaRPr lang="en-US" sz="4000" dirty="0" smtClean="0"/>
          </a:p>
          <a:p>
            <a:pPr marL="0" indent="0">
              <a:buNone/>
            </a:pPr>
            <a:endParaRPr lang="en-US" sz="4000" dirty="0"/>
          </a:p>
          <a:p>
            <a:pPr marL="0" indent="0">
              <a:buNone/>
            </a:pPr>
            <a:endParaRPr lang="en-US" sz="4000" dirty="0" smtClean="0"/>
          </a:p>
          <a:p>
            <a:pPr marL="0" indent="0">
              <a:buNone/>
            </a:pPr>
            <a:r>
              <a:rPr lang="en-US" sz="4000" b="1" dirty="0" smtClean="0"/>
              <a:t>The </a:t>
            </a:r>
            <a:r>
              <a:rPr lang="en-US" sz="4000" b="1" dirty="0"/>
              <a:t>Abundant Life: </a:t>
            </a:r>
            <a:r>
              <a:rPr lang="en-US" sz="4000" dirty="0"/>
              <a:t>exceedingly, very highly, a quantity so abundant as to be considerably more than what one would expect or anticipate.</a:t>
            </a:r>
          </a:p>
          <a:p>
            <a:pPr marL="0" indent="0">
              <a:buNone/>
            </a:pPr>
            <a:endParaRPr lang="en-US" sz="4000" dirty="0" smtClean="0"/>
          </a:p>
        </p:txBody>
      </p:sp>
    </p:spTree>
    <p:extLst>
      <p:ext uri="{BB962C8B-B14F-4D97-AF65-F5344CB8AC3E}">
        <p14:creationId xmlns:p14="http://schemas.microsoft.com/office/powerpoint/2010/main" val="2625739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317500"/>
            <a:ext cx="11760200" cy="6375400"/>
          </a:xfrm>
        </p:spPr>
        <p:txBody>
          <a:bodyPr>
            <a:normAutofit/>
          </a:bodyPr>
          <a:lstStyle/>
          <a:p>
            <a:pPr marL="0" indent="0">
              <a:buNone/>
            </a:pPr>
            <a:endParaRPr lang="en-US" sz="6000" dirty="0" smtClean="0"/>
          </a:p>
          <a:p>
            <a:pPr marL="0" indent="0">
              <a:buNone/>
            </a:pPr>
            <a:endParaRPr lang="en-US" sz="6000" dirty="0"/>
          </a:p>
          <a:p>
            <a:pPr marL="0" indent="0">
              <a:buNone/>
            </a:pPr>
            <a:endParaRPr lang="en-US" sz="6000" dirty="0" smtClean="0"/>
          </a:p>
          <a:p>
            <a:pPr marL="0" indent="0">
              <a:buNone/>
            </a:pPr>
            <a:r>
              <a:rPr lang="en-US" sz="6000" dirty="0"/>
              <a:t> </a:t>
            </a:r>
            <a:r>
              <a:rPr lang="en-US" sz="6000" dirty="0" smtClean="0"/>
              <a:t>    </a:t>
            </a:r>
            <a:r>
              <a:rPr lang="en-US" sz="6600" b="1" dirty="0" smtClean="0"/>
              <a:t>Jesus </a:t>
            </a:r>
            <a:r>
              <a:rPr lang="en-US" sz="6600" b="1" dirty="0"/>
              <a:t>Is The Giver of This Life:</a:t>
            </a:r>
            <a:endParaRPr lang="en-US" sz="6600" b="1" dirty="0" smtClean="0"/>
          </a:p>
        </p:txBody>
      </p:sp>
    </p:spTree>
    <p:extLst>
      <p:ext uri="{BB962C8B-B14F-4D97-AF65-F5344CB8AC3E}">
        <p14:creationId xmlns:p14="http://schemas.microsoft.com/office/powerpoint/2010/main" val="4085811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00225"/>
            <a:ext cx="10515600" cy="4351338"/>
          </a:xfrm>
        </p:spPr>
        <p:txBody>
          <a:bodyPr>
            <a:normAutofit/>
          </a:bodyPr>
          <a:lstStyle/>
          <a:p>
            <a:pPr marL="0" indent="0">
              <a:buNone/>
            </a:pPr>
            <a:r>
              <a:rPr lang="en-US" sz="4400" i="1" dirty="0"/>
              <a:t>“This is eternal life, that they may know You, the only true God, and Jesus Christ, whom You have sent” (John 17:3).</a:t>
            </a:r>
          </a:p>
          <a:p>
            <a:pPr marL="0" indent="0">
              <a:buNone/>
            </a:pPr>
            <a:endParaRPr lang="en-US" sz="4400" i="1" dirty="0" smtClean="0"/>
          </a:p>
          <a:p>
            <a:pPr marL="0" indent="0">
              <a:buNone/>
            </a:pPr>
            <a:r>
              <a:rPr lang="en-US" sz="4400" i="1" dirty="0" smtClean="0"/>
              <a:t>“</a:t>
            </a:r>
            <a:r>
              <a:rPr lang="en-US" sz="4400" i="1" dirty="0"/>
              <a:t>In Him was life, and the life was the Light of men.” (John 1:4).</a:t>
            </a:r>
          </a:p>
          <a:p>
            <a:pPr marL="0" indent="0">
              <a:buNone/>
            </a:pPr>
            <a:endParaRPr lang="en-US" sz="6000" dirty="0" smtClean="0"/>
          </a:p>
        </p:txBody>
      </p:sp>
    </p:spTree>
    <p:extLst>
      <p:ext uri="{BB962C8B-B14F-4D97-AF65-F5344CB8AC3E}">
        <p14:creationId xmlns:p14="http://schemas.microsoft.com/office/powerpoint/2010/main" val="90395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8"/>
            <a:ext cx="10515600" cy="4351338"/>
          </a:xfrm>
        </p:spPr>
        <p:txBody>
          <a:bodyPr>
            <a:normAutofit lnSpcReduction="10000"/>
          </a:bodyPr>
          <a:lstStyle/>
          <a:p>
            <a:pPr marL="0" indent="0">
              <a:buNone/>
            </a:pPr>
            <a:r>
              <a:rPr lang="en-US" sz="3600" i="1" dirty="0"/>
              <a:t>“These have been written so that you may believe that Jesus is the Christ, the Son of God; and that believing you may have life in His name” (John 20:31).</a:t>
            </a:r>
          </a:p>
          <a:p>
            <a:pPr marL="0" indent="0">
              <a:buNone/>
            </a:pPr>
            <a:endParaRPr lang="en-US" sz="3600" i="1" dirty="0" smtClean="0"/>
          </a:p>
          <a:p>
            <a:pPr marL="0" indent="0">
              <a:buNone/>
            </a:pPr>
            <a:endParaRPr lang="en-US" sz="3600" i="1" dirty="0"/>
          </a:p>
          <a:p>
            <a:pPr marL="0" indent="0">
              <a:buNone/>
            </a:pPr>
            <a:r>
              <a:rPr lang="en-US" sz="3600" i="1" dirty="0" smtClean="0"/>
              <a:t>“God </a:t>
            </a:r>
            <a:r>
              <a:rPr lang="en-US" sz="3600" i="1" dirty="0"/>
              <a:t>has given us eternal life, and this life is in His Son. He who has the Son has the life; he who does not have the Son of God does not have the life” (I John 5:11-12).</a:t>
            </a:r>
          </a:p>
          <a:p>
            <a:pPr marL="0" indent="0">
              <a:buNone/>
            </a:pPr>
            <a:endParaRPr lang="en-US" sz="4000" dirty="0" smtClean="0"/>
          </a:p>
        </p:txBody>
      </p:sp>
    </p:spTree>
    <p:extLst>
      <p:ext uri="{BB962C8B-B14F-4D97-AF65-F5344CB8AC3E}">
        <p14:creationId xmlns:p14="http://schemas.microsoft.com/office/powerpoint/2010/main" val="2760795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4"/>
            <a:ext cx="10515600" cy="4765675"/>
          </a:xfrm>
        </p:spPr>
        <p:txBody>
          <a:bodyPr>
            <a:normAutofit/>
          </a:bodyPr>
          <a:lstStyle/>
          <a:p>
            <a:pPr marL="0" indent="0">
              <a:buNone/>
            </a:pPr>
            <a:endParaRPr lang="en-US" sz="7200" dirty="0" smtClean="0"/>
          </a:p>
          <a:p>
            <a:pPr marL="0" indent="0">
              <a:buNone/>
            </a:pPr>
            <a:r>
              <a:rPr lang="en-US" sz="7200" dirty="0"/>
              <a:t> </a:t>
            </a:r>
            <a:r>
              <a:rPr lang="en-US" sz="7200" dirty="0" smtClean="0"/>
              <a:t>What </a:t>
            </a:r>
            <a:r>
              <a:rPr lang="en-US" sz="7200" dirty="0"/>
              <a:t>the Abundant Life Is:</a:t>
            </a:r>
          </a:p>
        </p:txBody>
      </p:sp>
    </p:spTree>
    <p:extLst>
      <p:ext uri="{BB962C8B-B14F-4D97-AF65-F5344CB8AC3E}">
        <p14:creationId xmlns:p14="http://schemas.microsoft.com/office/powerpoint/2010/main" val="1434435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600" y="215900"/>
            <a:ext cx="11283950" cy="6265863"/>
          </a:xfrm>
        </p:spPr>
        <p:txBody>
          <a:bodyPr>
            <a:normAutofit lnSpcReduction="10000"/>
          </a:bodyPr>
          <a:lstStyle/>
          <a:p>
            <a:pPr marL="0" indent="0">
              <a:buNone/>
            </a:pPr>
            <a:r>
              <a:rPr lang="en-US" sz="4800" dirty="0"/>
              <a:t>1)	</a:t>
            </a:r>
            <a:r>
              <a:rPr lang="en-US" sz="4800" b="1" dirty="0"/>
              <a:t>Abundant Life is Eternal Life:</a:t>
            </a:r>
          </a:p>
          <a:p>
            <a:pPr marL="0" indent="0">
              <a:buNone/>
            </a:pPr>
            <a:endParaRPr lang="en-US" sz="3600" i="1" dirty="0" smtClean="0"/>
          </a:p>
          <a:p>
            <a:pPr marL="0" indent="0">
              <a:buNone/>
            </a:pPr>
            <a:r>
              <a:rPr lang="en-US" sz="3600" i="1" dirty="0" smtClean="0"/>
              <a:t>John </a:t>
            </a:r>
            <a:r>
              <a:rPr lang="en-US" sz="3600" i="1" dirty="0"/>
              <a:t>3:15-16; “that whoever believes in Him should not perish but have eternal life. For God so loved the world that He gave His only begotten Son, that whoever believes in Him should not perish but have everlasting life.”</a:t>
            </a:r>
          </a:p>
          <a:p>
            <a:pPr marL="0" indent="0">
              <a:buNone/>
            </a:pPr>
            <a:endParaRPr lang="en-US" sz="3600" i="1" dirty="0" smtClean="0"/>
          </a:p>
          <a:p>
            <a:pPr marL="0" indent="0">
              <a:buNone/>
            </a:pPr>
            <a:endParaRPr lang="en-US" sz="3600" i="1" dirty="0"/>
          </a:p>
          <a:p>
            <a:pPr marL="0" indent="0">
              <a:buNone/>
            </a:pPr>
            <a:r>
              <a:rPr lang="en-US" sz="3600" i="1" dirty="0" smtClean="0"/>
              <a:t>John </a:t>
            </a:r>
            <a:r>
              <a:rPr lang="en-US" sz="3600" i="1" dirty="0"/>
              <a:t>5:24; “Most assuredly, I say to you, he who hears My word and believes in Him who sent Me has everlasting life, and shall not come into judgment, but has passed from death into life.”</a:t>
            </a:r>
          </a:p>
          <a:p>
            <a:pPr marL="0" indent="0">
              <a:buNone/>
            </a:pPr>
            <a:endParaRPr lang="en-US" sz="4800" dirty="0" smtClean="0"/>
          </a:p>
          <a:p>
            <a:endParaRPr lang="en-US" dirty="0" smtClean="0"/>
          </a:p>
          <a:p>
            <a:endParaRPr lang="en-US" dirty="0"/>
          </a:p>
        </p:txBody>
      </p:sp>
    </p:spTree>
    <p:extLst>
      <p:ext uri="{BB962C8B-B14F-4D97-AF65-F5344CB8AC3E}">
        <p14:creationId xmlns:p14="http://schemas.microsoft.com/office/powerpoint/2010/main" val="283091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6900" y="479424"/>
            <a:ext cx="10934700" cy="5743575"/>
          </a:xfrm>
        </p:spPr>
        <p:txBody>
          <a:bodyPr>
            <a:normAutofit lnSpcReduction="10000"/>
          </a:bodyPr>
          <a:lstStyle/>
          <a:p>
            <a:pPr marL="0" indent="0">
              <a:buNone/>
            </a:pPr>
            <a:r>
              <a:rPr lang="en-US" sz="4800" dirty="0" smtClean="0"/>
              <a:t>2) </a:t>
            </a:r>
            <a:r>
              <a:rPr lang="en-US" sz="4800" b="1" dirty="0" smtClean="0"/>
              <a:t>The </a:t>
            </a:r>
            <a:r>
              <a:rPr lang="en-US" sz="4800" b="1" dirty="0"/>
              <a:t>Abundant Life Is A Yielded Life:</a:t>
            </a:r>
          </a:p>
          <a:p>
            <a:pPr marL="0" indent="0">
              <a:buNone/>
            </a:pPr>
            <a:endParaRPr lang="en-US" sz="4800" dirty="0" smtClean="0"/>
          </a:p>
          <a:p>
            <a:pPr marL="0" indent="0">
              <a:buNone/>
            </a:pPr>
            <a:endParaRPr lang="en-US" sz="4000" i="1" dirty="0" smtClean="0"/>
          </a:p>
          <a:p>
            <a:pPr marL="0" indent="0">
              <a:buNone/>
            </a:pPr>
            <a:endParaRPr lang="en-US" sz="4000" i="1" dirty="0"/>
          </a:p>
          <a:p>
            <a:pPr marL="0" indent="0">
              <a:buNone/>
            </a:pPr>
            <a:r>
              <a:rPr lang="en-US" sz="4000" i="1" dirty="0" smtClean="0"/>
              <a:t>Romans </a:t>
            </a:r>
            <a:r>
              <a:rPr lang="en-US" sz="4000" i="1" dirty="0"/>
              <a:t>6:13; “And do not present your members as instruments of unrighteousness to sin, but present yourselves to God as being alive from the dead, and your members as instruments of righteousness to God.”</a:t>
            </a:r>
          </a:p>
          <a:p>
            <a:pPr marL="0" indent="0">
              <a:buNone/>
            </a:pPr>
            <a:endParaRPr lang="en-US" sz="4000" dirty="0" smtClean="0"/>
          </a:p>
        </p:txBody>
      </p:sp>
    </p:spTree>
    <p:extLst>
      <p:ext uri="{BB962C8B-B14F-4D97-AF65-F5344CB8AC3E}">
        <p14:creationId xmlns:p14="http://schemas.microsoft.com/office/powerpoint/2010/main" val="2187900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5000" y="352424"/>
            <a:ext cx="10604500" cy="5222875"/>
          </a:xfrm>
        </p:spPr>
        <p:txBody>
          <a:bodyPr/>
          <a:lstStyle/>
          <a:p>
            <a:pPr marL="0" indent="0">
              <a:buNone/>
            </a:pPr>
            <a:r>
              <a:rPr lang="en-US" sz="4400" dirty="0"/>
              <a:t>3)	</a:t>
            </a:r>
            <a:r>
              <a:rPr lang="en-US" sz="4400" b="1" dirty="0"/>
              <a:t>The Abundant Life Is A Life of Service:</a:t>
            </a:r>
          </a:p>
          <a:p>
            <a:pPr marL="0" indent="0">
              <a:buNone/>
            </a:pPr>
            <a:endParaRPr lang="en-US" sz="3200" i="1" dirty="0" smtClean="0"/>
          </a:p>
          <a:p>
            <a:pPr marL="0" indent="0">
              <a:buNone/>
            </a:pPr>
            <a:endParaRPr lang="en-US" sz="3200" i="1" dirty="0"/>
          </a:p>
          <a:p>
            <a:pPr marL="0" indent="0">
              <a:buNone/>
            </a:pPr>
            <a:endParaRPr lang="en-US" sz="3200" i="1" dirty="0" smtClean="0"/>
          </a:p>
          <a:p>
            <a:pPr marL="0" indent="0">
              <a:buNone/>
            </a:pPr>
            <a:endParaRPr lang="en-US" sz="3200" i="1" dirty="0"/>
          </a:p>
          <a:p>
            <a:pPr marL="0" indent="0">
              <a:buNone/>
            </a:pPr>
            <a:r>
              <a:rPr lang="en-US" sz="3200" i="1" dirty="0" smtClean="0"/>
              <a:t>Romans </a:t>
            </a:r>
            <a:r>
              <a:rPr lang="en-US" sz="3200" i="1" dirty="0"/>
              <a:t>12:1; “I beseech  you therefore brethren, by the mercies of God, that you present you bodies a living sacrifice, holy acceptable to God, which is your reasonable service.”</a:t>
            </a:r>
          </a:p>
          <a:p>
            <a:pPr marL="0" indent="0">
              <a:buNone/>
            </a:pPr>
            <a:endParaRPr lang="en-US" sz="3200" dirty="0" smtClean="0"/>
          </a:p>
        </p:txBody>
      </p:sp>
    </p:spTree>
    <p:extLst>
      <p:ext uri="{BB962C8B-B14F-4D97-AF65-F5344CB8AC3E}">
        <p14:creationId xmlns:p14="http://schemas.microsoft.com/office/powerpoint/2010/main" val="838313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444</Words>
  <Application>Microsoft Office PowerPoint</Application>
  <PresentationFormat>Custom</PresentationFormat>
  <Paragraphs>68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Life The Way Christ Intended  Selected Scriptures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FRUIT OF UNFORGIVENESS VERSES FORGIVENESS</dc:title>
  <dc:creator>Grove Hill Baptist Church</dc:creator>
  <cp:lastModifiedBy>JGL</cp:lastModifiedBy>
  <cp:revision>11</cp:revision>
  <dcterms:created xsi:type="dcterms:W3CDTF">2017-01-17T15:59:33Z</dcterms:created>
  <dcterms:modified xsi:type="dcterms:W3CDTF">2017-02-07T21:38:52Z</dcterms:modified>
</cp:coreProperties>
</file>